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18"/>
  </p:notesMasterIdLst>
  <p:sldIdLst>
    <p:sldId id="287" r:id="rId2"/>
    <p:sldId id="273" r:id="rId3"/>
    <p:sldId id="274" r:id="rId4"/>
    <p:sldId id="275" r:id="rId5"/>
    <p:sldId id="276" r:id="rId6"/>
    <p:sldId id="277" r:id="rId7"/>
    <p:sldId id="278" r:id="rId8"/>
    <p:sldId id="281" r:id="rId9"/>
    <p:sldId id="280" r:id="rId10"/>
    <p:sldId id="279" r:id="rId11"/>
    <p:sldId id="282" r:id="rId12"/>
    <p:sldId id="283" r:id="rId13"/>
    <p:sldId id="284" r:id="rId14"/>
    <p:sldId id="285" r:id="rId15"/>
    <p:sldId id="28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 Freitas" initials="JF" lastIdx="1" clrIdx="0">
    <p:extLst>
      <p:ext uri="{19B8F6BF-5375-455C-9EA6-DF929625EA0E}">
        <p15:presenceInfo xmlns:p15="http://schemas.microsoft.com/office/powerpoint/2012/main" userId="9874f798681d2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CAF0"/>
    <a:srgbClr val="688E19"/>
    <a:srgbClr val="90C226"/>
    <a:srgbClr val="DBE9CD"/>
    <a:srgbClr val="6C6260"/>
    <a:srgbClr val="729D51"/>
    <a:srgbClr val="293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5BAB8-24B6-4F44-83E3-DB9F9F0DD7D7}" type="datetimeFigureOut">
              <a:rPr lang="pt-BR" smtClean="0"/>
              <a:t>25/09/2017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C8D3-CE4D-4E8F-811A-FDDA1437C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84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357908" y="2404534"/>
            <a:ext cx="7766936" cy="1646302"/>
          </a:xfrm>
        </p:spPr>
        <p:txBody>
          <a:bodyPr/>
          <a:lstStyle/>
          <a:p>
            <a:r>
              <a:rPr lang="en-GB" dirty="0" err="1"/>
              <a:t>Programação</a:t>
            </a:r>
            <a:r>
              <a:rPr lang="en-GB"/>
              <a:t> C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93776" y="4050833"/>
            <a:ext cx="6215252" cy="524967"/>
          </a:xfrm>
        </p:spPr>
        <p:txBody>
          <a:bodyPr/>
          <a:lstStyle/>
          <a:p>
            <a:r>
              <a:rPr lang="en-GB" b="1" dirty="0" err="1"/>
              <a:t>Prof.</a:t>
            </a:r>
            <a:r>
              <a:rPr lang="en-GB" b="1" dirty="0"/>
              <a:t> </a:t>
            </a:r>
            <a:r>
              <a:rPr lang="en-GB" b="1" dirty="0" err="1"/>
              <a:t>Dr.</a:t>
            </a:r>
            <a:r>
              <a:rPr lang="en-GB" b="1" dirty="0"/>
              <a:t> V. Freitas Junior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8987">
            <a:off x="7498430" y="2652944"/>
            <a:ext cx="1666302" cy="2342286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4160721" y="4367654"/>
            <a:ext cx="3107626" cy="524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www.tavolaredonda.com.br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81DD104-44EE-404F-BDA6-7ED56DC812CB}"/>
              </a:ext>
            </a:extLst>
          </p:cNvPr>
          <p:cNvSpPr txBox="1">
            <a:spLocks/>
          </p:cNvSpPr>
          <p:nvPr/>
        </p:nvSpPr>
        <p:spPr>
          <a:xfrm>
            <a:off x="402525" y="6089122"/>
            <a:ext cx="7766936" cy="519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 sz="2000" dirty="0"/>
              <a:t>IDE Code::Blocks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E19A4B-AE62-4B01-B45B-FC1B319A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2" y="188316"/>
            <a:ext cx="5092212" cy="16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3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568721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/>
          <a:lstStyle/>
          <a:p>
            <a:r>
              <a:rPr lang="pt-BR" dirty="0"/>
              <a:t>No campo </a:t>
            </a:r>
            <a:r>
              <a:rPr lang="pt-BR" b="1" dirty="0"/>
              <a:t>“Project </a:t>
            </a:r>
            <a:r>
              <a:rPr lang="pt-BR" b="1" dirty="0" err="1"/>
              <a:t>title</a:t>
            </a:r>
            <a:r>
              <a:rPr lang="pt-BR" b="1" dirty="0"/>
              <a:t>”</a:t>
            </a:r>
            <a:r>
              <a:rPr lang="pt-BR" dirty="0"/>
              <a:t>, coloque um nome para o seu projeto. </a:t>
            </a:r>
          </a:p>
          <a:p>
            <a:r>
              <a:rPr lang="pt-BR" dirty="0"/>
              <a:t>No campo </a:t>
            </a:r>
            <a:r>
              <a:rPr lang="pt-BR" b="1" dirty="0"/>
              <a:t>“Folder </a:t>
            </a:r>
            <a:r>
              <a:rPr lang="pt-BR" b="1" dirty="0" err="1"/>
              <a:t>to</a:t>
            </a:r>
            <a:r>
              <a:rPr lang="pt-BR" b="1" dirty="0"/>
              <a:t> </a:t>
            </a:r>
            <a:r>
              <a:rPr lang="pt-BR" b="1" dirty="0" err="1"/>
              <a:t>create</a:t>
            </a:r>
            <a:r>
              <a:rPr lang="pt-BR" b="1" dirty="0"/>
              <a:t> </a:t>
            </a:r>
            <a:r>
              <a:rPr lang="pt-BR" b="1" dirty="0" err="1"/>
              <a:t>project</a:t>
            </a:r>
            <a:r>
              <a:rPr lang="pt-BR" b="1" dirty="0"/>
              <a:t> in” </a:t>
            </a:r>
            <a:r>
              <a:rPr lang="pt-BR" dirty="0"/>
              <a:t>é possível selecionar onde o projeto será salvo no computador.</a:t>
            </a:r>
          </a:p>
          <a:p>
            <a:r>
              <a:rPr lang="pt-BR" dirty="0"/>
              <a:t>Clique em </a:t>
            </a:r>
            <a:r>
              <a:rPr lang="pt-BR" b="1" dirty="0"/>
              <a:t>“Next” </a:t>
            </a:r>
            <a:r>
              <a:rPr lang="pt-BR" dirty="0"/>
              <a:t>para continuar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41" y="1930400"/>
            <a:ext cx="5029200" cy="4133850"/>
          </a:xfrm>
          <a:prstGeom prst="rect">
            <a:avLst/>
          </a:prstGeom>
        </p:spPr>
      </p:pic>
      <p:sp>
        <p:nvSpPr>
          <p:cNvPr id="6" name="Balão de Fala: Retângulo 5"/>
          <p:cNvSpPr/>
          <p:nvPr/>
        </p:nvSpPr>
        <p:spPr>
          <a:xfrm>
            <a:off x="9242350" y="365760"/>
            <a:ext cx="2560444" cy="1055077"/>
          </a:xfrm>
          <a:prstGeom prst="wedgeRectCallout">
            <a:avLst>
              <a:gd name="adj1" fmla="val -70680"/>
              <a:gd name="adj2" fmla="val 236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Atenção especial a esta pasta!!!</a:t>
            </a:r>
          </a:p>
        </p:txBody>
      </p:sp>
    </p:spTree>
    <p:extLst>
      <p:ext uri="{BB962C8B-B14F-4D97-AF65-F5344CB8AC3E}">
        <p14:creationId xmlns:p14="http://schemas.microsoft.com/office/powerpoint/2010/main" val="35469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202961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/>
          <a:lstStyle/>
          <a:p>
            <a:r>
              <a:rPr lang="pt-BR" dirty="0"/>
              <a:t>Na tela da Figura 1.9, algumas configurações do compilador podem ser modificadas.</a:t>
            </a:r>
          </a:p>
          <a:p>
            <a:r>
              <a:rPr lang="pt-BR" dirty="0"/>
              <a:t>No entanto, isso não será necessário. Basta clicar em </a:t>
            </a:r>
            <a:r>
              <a:rPr lang="pt-BR" b="1" dirty="0"/>
              <a:t>“</a:t>
            </a:r>
            <a:r>
              <a:rPr lang="pt-BR" b="1" dirty="0" err="1"/>
              <a:t>Finish</a:t>
            </a:r>
            <a:r>
              <a:rPr lang="pt-BR" b="1" dirty="0"/>
              <a:t>”</a:t>
            </a:r>
            <a:r>
              <a:rPr lang="pt-BR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387" y="402268"/>
            <a:ext cx="5029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2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146691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/>
          <a:lstStyle/>
          <a:p>
            <a:r>
              <a:rPr lang="pt-BR" dirty="0"/>
              <a:t>Ao fim desses passos, o esqueleto de um novo programa C terá sido criado.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251" b="12736"/>
          <a:stretch/>
        </p:blipFill>
        <p:spPr>
          <a:xfrm>
            <a:off x="5022167" y="609600"/>
            <a:ext cx="5546398" cy="5211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936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Build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645921"/>
            <a:ext cx="4119749" cy="4937760"/>
          </a:xfrm>
        </p:spPr>
        <p:txBody>
          <a:bodyPr>
            <a:normAutofit/>
          </a:bodyPr>
          <a:lstStyle/>
          <a:p>
            <a:r>
              <a:rPr lang="pt-BR" b="1" dirty="0"/>
              <a:t>Compile </a:t>
            </a:r>
            <a:r>
              <a:rPr lang="pt-BR" b="1" dirty="0" err="1"/>
              <a:t>current</a:t>
            </a:r>
            <a:r>
              <a:rPr lang="pt-BR" b="1" dirty="0"/>
              <a:t> file </a:t>
            </a:r>
            <a:r>
              <a:rPr lang="pt-BR" dirty="0"/>
              <a:t>(</a:t>
            </a:r>
            <a:r>
              <a:rPr lang="pt-BR" b="1" dirty="0"/>
              <a:t>Ctrl+Shift+F9)</a:t>
            </a:r>
            <a:r>
              <a:rPr lang="pt-BR" dirty="0"/>
              <a:t>: essa opção vai transformar seu arquivo de código-fonte em instruções de máquina e gerar um arquivo do tipo objeto.</a:t>
            </a:r>
          </a:p>
          <a:p>
            <a:r>
              <a:rPr lang="pt-BR" b="1" dirty="0"/>
              <a:t>Build </a:t>
            </a:r>
            <a:r>
              <a:rPr lang="pt-BR" dirty="0"/>
              <a:t>(</a:t>
            </a:r>
            <a:r>
              <a:rPr lang="pt-BR" b="1" dirty="0"/>
              <a:t>Ctrl+F9)</a:t>
            </a:r>
            <a:r>
              <a:rPr lang="pt-BR" dirty="0"/>
              <a:t>: serão compilados todos os arquivos do seu projeto para fazer o processo de “</a:t>
            </a:r>
            <a:r>
              <a:rPr lang="pt-BR" dirty="0" err="1"/>
              <a:t>linkagem</a:t>
            </a:r>
            <a:r>
              <a:rPr lang="pt-BR" dirty="0"/>
              <a:t>” com tudo o que é necessário para gerar o executável do seu programa.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81496" b="50397"/>
          <a:stretch/>
        </p:blipFill>
        <p:spPr>
          <a:xfrm>
            <a:off x="4939077" y="299335"/>
            <a:ext cx="4815417" cy="3628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96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Build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5" y="1688123"/>
            <a:ext cx="4190088" cy="4895557"/>
          </a:xfrm>
        </p:spPr>
        <p:txBody>
          <a:bodyPr>
            <a:normAutofit/>
          </a:bodyPr>
          <a:lstStyle/>
          <a:p>
            <a:r>
              <a:rPr lang="pt-BR" b="1" dirty="0"/>
              <a:t>Build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b="1" dirty="0"/>
              <a:t> </a:t>
            </a:r>
            <a:r>
              <a:rPr lang="pt-BR" dirty="0"/>
              <a:t>(</a:t>
            </a:r>
            <a:r>
              <a:rPr lang="pt-BR" b="1" dirty="0"/>
              <a:t>F9)</a:t>
            </a:r>
            <a:r>
              <a:rPr lang="pt-BR" dirty="0"/>
              <a:t>: além de gerar o executável, essa opção também executa o programa gerado.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62" y="609600"/>
            <a:ext cx="49244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reerscore.com/blog/wp-content/uploads/2016/06/Hello-Wor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529" y="4022423"/>
            <a:ext cx="4113715" cy="2315023"/>
          </a:xfrm>
        </p:spPr>
      </p:pic>
      <p:sp>
        <p:nvSpPr>
          <p:cNvPr id="4" name="CaixaDeTexto 3"/>
          <p:cNvSpPr txBox="1"/>
          <p:nvPr/>
        </p:nvSpPr>
        <p:spPr>
          <a:xfrm>
            <a:off x="7475621" y="2743200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World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77" y="3994338"/>
            <a:ext cx="4163620" cy="23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4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https://d.gr-assets.com/hostedimages/1380376685ra/73169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5775"/>
            <a:ext cx="12192000" cy="81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2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dn.business2community.com/wp-content/uploads/2014/03/content_Fotolia_53515867_S_copyright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3" t="4433" r="8604" b="10229"/>
          <a:stretch/>
        </p:blipFill>
        <p:spPr bwMode="auto">
          <a:xfrm>
            <a:off x="4768948" y="1336430"/>
            <a:ext cx="4825220" cy="45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413807"/>
            <a:ext cx="4499577" cy="3880773"/>
          </a:xfrm>
        </p:spPr>
        <p:txBody>
          <a:bodyPr>
            <a:normAutofit/>
          </a:bodyPr>
          <a:lstStyle/>
          <a:p>
            <a:r>
              <a:rPr lang="pt-BR" dirty="0"/>
              <a:t>IDE, do inglês </a:t>
            </a:r>
            <a:r>
              <a:rPr lang="pt-BR" i="1" dirty="0" err="1"/>
              <a:t>Integrated</a:t>
            </a:r>
            <a:r>
              <a:rPr lang="pt-BR" i="1" dirty="0"/>
              <a:t> </a:t>
            </a:r>
            <a:r>
              <a:rPr lang="pt-BR" i="1" dirty="0" err="1"/>
              <a:t>Development</a:t>
            </a:r>
            <a:r>
              <a:rPr lang="pt-BR" i="1" dirty="0"/>
              <a:t> </a:t>
            </a:r>
            <a:r>
              <a:rPr lang="pt-BR" i="1" dirty="0" err="1"/>
              <a:t>Environment</a:t>
            </a:r>
            <a:r>
              <a:rPr lang="pt-BR" dirty="0"/>
              <a:t> ou Ambiente de Desenvolvimento Integrado, é um programa de computador que reúne características e ferramentas de apoio ao desenvolvimento de software com o objetivo de agilizar este processo.</a:t>
            </a:r>
          </a:p>
        </p:txBody>
      </p:sp>
    </p:spTree>
    <p:extLst>
      <p:ext uri="{BB962C8B-B14F-4D97-AF65-F5344CB8AC3E}">
        <p14:creationId xmlns:p14="http://schemas.microsoft.com/office/powerpoint/2010/main" val="180882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5174826" cy="3880773"/>
          </a:xfrm>
        </p:spPr>
        <p:txBody>
          <a:bodyPr>
            <a:normAutofit/>
          </a:bodyPr>
          <a:lstStyle/>
          <a:p>
            <a:r>
              <a:rPr lang="pt-BR" dirty="0"/>
              <a:t>Existem diversos ambientes de desenvolvimento integrado ou </a:t>
            </a:r>
            <a:r>
              <a:rPr lang="pt-BR" dirty="0" err="1"/>
              <a:t>IDEs</a:t>
            </a:r>
            <a:r>
              <a:rPr lang="pt-BR" dirty="0"/>
              <a:t> (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) que podem ser utilizados para a programação em linguagem C. </a:t>
            </a:r>
          </a:p>
          <a:p>
            <a:r>
              <a:rPr lang="pt-BR" dirty="0"/>
              <a:t>Um deles é o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r>
              <a:rPr lang="pt-BR" dirty="0"/>
              <a:t>, uma IDE de código aberto e </a:t>
            </a:r>
            <a:r>
              <a:rPr lang="pt-BR" dirty="0" err="1"/>
              <a:t>multiplataforma</a:t>
            </a:r>
            <a:r>
              <a:rPr lang="pt-BR" dirty="0"/>
              <a:t> que suporta múltiplos compiladores. </a:t>
            </a:r>
          </a:p>
          <a:p>
            <a:r>
              <a:rPr lang="pt-BR" dirty="0"/>
              <a:t>O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r>
              <a:rPr lang="pt-BR" dirty="0"/>
              <a:t> pode ser baixado diretamente de seu site &lt;www.codeblocks.org&gt;</a:t>
            </a:r>
          </a:p>
        </p:txBody>
      </p:sp>
      <p:pic>
        <p:nvPicPr>
          <p:cNvPr id="2050" name="Picture 2" descr="http://wiki.codeblocks.org/images/c/c7/Cb_spl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23" y="2160589"/>
            <a:ext cx="5321037" cy="2297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7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08"/>
            <a:ext cx="12211943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4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2160589"/>
            <a:ext cx="4049411" cy="3880773"/>
          </a:xfrm>
        </p:spPr>
        <p:txBody>
          <a:bodyPr/>
          <a:lstStyle/>
          <a:p>
            <a:r>
              <a:rPr lang="pt-BR" dirty="0"/>
              <a:t>Baixe o arquivo de instalação do site www.tavolaredonda.com.br</a:t>
            </a:r>
          </a:p>
          <a:p>
            <a:r>
              <a:rPr lang="pt-BR" dirty="0"/>
              <a:t>Em seguida, certifique-se que o compilador foi detectado como: Default </a:t>
            </a:r>
            <a:r>
              <a:rPr lang="pt-BR" dirty="0" err="1"/>
              <a:t>compiler</a:t>
            </a:r>
            <a:r>
              <a:rPr lang="pt-BR" dirty="0"/>
              <a:t>: GNU GCC </a:t>
            </a:r>
            <a:r>
              <a:rPr lang="pt-BR" dirty="0" err="1"/>
              <a:t>Compiler</a:t>
            </a:r>
            <a:r>
              <a:rPr lang="pt-BR" dirty="0"/>
              <a:t> e, então, clique em OK.</a:t>
            </a:r>
          </a:p>
        </p:txBody>
      </p:sp>
      <p:pic>
        <p:nvPicPr>
          <p:cNvPr id="3074" name="Picture 2" descr="http://linguagemc.com.br/wordpress/wp-content/uploads/2012/03/codeblocks-figura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3" y="609600"/>
            <a:ext cx="56197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2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555848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2572303" cy="3880773"/>
          </a:xfrm>
        </p:spPr>
        <p:txBody>
          <a:bodyPr/>
          <a:lstStyle/>
          <a:p>
            <a:r>
              <a:rPr lang="pt-BR" dirty="0"/>
              <a:t>File / </a:t>
            </a:r>
          </a:p>
          <a:p>
            <a:r>
              <a:rPr lang="pt-BR" dirty="0"/>
              <a:t>New / </a:t>
            </a:r>
          </a:p>
          <a:p>
            <a:r>
              <a:rPr lang="pt-BR" dirty="0"/>
              <a:t>Project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000" b="5555"/>
          <a:stretch/>
        </p:blipFill>
        <p:spPr>
          <a:xfrm>
            <a:off x="2247320" y="1930400"/>
            <a:ext cx="8355031" cy="4436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98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653128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/>
          <a:lstStyle/>
          <a:p>
            <a:r>
              <a:rPr lang="pt-BR" dirty="0"/>
              <a:t>Console </a:t>
            </a:r>
            <a:r>
              <a:rPr lang="pt-BR" dirty="0" err="1"/>
              <a:t>application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3" y="519358"/>
            <a:ext cx="5753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653128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>
            <a:normAutofit/>
          </a:bodyPr>
          <a:lstStyle/>
          <a:p>
            <a:r>
              <a:rPr lang="pt-BR" dirty="0"/>
              <a:t>Caso esteja criando um projeto pela primeira vez, a tela a seguir vai aparecer. </a:t>
            </a:r>
          </a:p>
          <a:p>
            <a:r>
              <a:rPr lang="pt-BR" dirty="0"/>
              <a:t>Se marcarmos a opção </a:t>
            </a:r>
            <a:r>
              <a:rPr lang="pt-BR" b="1" dirty="0"/>
              <a:t>“</a:t>
            </a:r>
            <a:r>
              <a:rPr lang="pt-BR" b="1" dirty="0" err="1"/>
              <a:t>Skip</a:t>
            </a:r>
            <a:r>
              <a:rPr lang="pt-BR" b="1" dirty="0"/>
              <a:t> </a:t>
            </a:r>
            <a:r>
              <a:rPr lang="pt-BR" b="1" dirty="0" err="1"/>
              <a:t>this</a:t>
            </a:r>
            <a:r>
              <a:rPr lang="pt-BR" b="1" dirty="0"/>
              <a:t> </a:t>
            </a:r>
            <a:r>
              <a:rPr lang="pt-BR" b="1" dirty="0" err="1"/>
              <a:t>page</a:t>
            </a:r>
            <a:r>
              <a:rPr lang="pt-BR" b="1" dirty="0"/>
              <a:t> </a:t>
            </a:r>
            <a:r>
              <a:rPr lang="pt-BR" b="1" dirty="0" err="1"/>
              <a:t>next</a:t>
            </a:r>
            <a:r>
              <a:rPr lang="pt-BR" b="1" dirty="0"/>
              <a:t> time”</a:t>
            </a:r>
            <a:r>
              <a:rPr lang="pt-BR" dirty="0"/>
              <a:t>, essa tela de boas-vindas não será mais exibida da próxima vez que criarmos um projeto. </a:t>
            </a:r>
          </a:p>
          <a:p>
            <a:r>
              <a:rPr lang="pt-BR" dirty="0"/>
              <a:t>Em </a:t>
            </a:r>
            <a:r>
              <a:rPr lang="pt-BR" dirty="0" err="1"/>
              <a:t>seguinda</a:t>
            </a:r>
            <a:r>
              <a:rPr lang="pt-BR" dirty="0"/>
              <a:t>, clique em </a:t>
            </a:r>
            <a:r>
              <a:rPr lang="pt-BR" b="1" dirty="0"/>
              <a:t>“Next”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59" y="397022"/>
            <a:ext cx="5029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259232" cy="1320800"/>
          </a:xfrm>
        </p:spPr>
        <p:txBody>
          <a:bodyPr/>
          <a:lstStyle/>
          <a:p>
            <a:r>
              <a:rPr lang="pt-BR" dirty="0"/>
              <a:t>Novo projeto em </a:t>
            </a:r>
            <a:r>
              <a:rPr lang="pt-BR" dirty="0" err="1"/>
              <a:t>Code</a:t>
            </a:r>
            <a:r>
              <a:rPr lang="pt-BR" dirty="0"/>
              <a:t>::</a:t>
            </a:r>
            <a:r>
              <a:rPr lang="pt-BR" dirty="0" err="1"/>
              <a:t>Blocks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219417" cy="3880773"/>
          </a:xfrm>
        </p:spPr>
        <p:txBody>
          <a:bodyPr/>
          <a:lstStyle/>
          <a:p>
            <a:r>
              <a:rPr lang="pt-BR" dirty="0"/>
              <a:t>Escolha a opção </a:t>
            </a:r>
            <a:r>
              <a:rPr lang="pt-BR" b="1" dirty="0"/>
              <a:t>“C” </a:t>
            </a:r>
            <a:r>
              <a:rPr lang="pt-BR" dirty="0"/>
              <a:t>e clique em </a:t>
            </a:r>
            <a:r>
              <a:rPr lang="pt-BR" b="1" dirty="0"/>
              <a:t>“Next”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602" y="425158"/>
            <a:ext cx="5029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58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3295</TotalTime>
  <Words>459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Facetado</vt:lpstr>
      <vt:lpstr>Programação C</vt:lpstr>
      <vt:lpstr>IDE</vt:lpstr>
      <vt:lpstr>IDE Code::Blocks</vt:lpstr>
      <vt:lpstr>Apresentação do PowerPoint</vt:lpstr>
      <vt:lpstr>Instalação</vt:lpstr>
      <vt:lpstr>Novo projeto em Code::Blocks</vt:lpstr>
      <vt:lpstr>Novo projeto em Code::Blocks</vt:lpstr>
      <vt:lpstr>Novo projeto em Code::Blocks</vt:lpstr>
      <vt:lpstr>Novo projeto em Code::Blocks</vt:lpstr>
      <vt:lpstr>Novo projeto em Code::Blocks</vt:lpstr>
      <vt:lpstr>Novo projeto em Code::Blocks</vt:lpstr>
      <vt:lpstr>Novo projeto em Code::Blocks</vt:lpstr>
      <vt:lpstr>Menu Build</vt:lpstr>
      <vt:lpstr>Menu Build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Software</dc:title>
  <dc:creator>Junior Freitas</dc:creator>
  <cp:lastModifiedBy>Junior Freitas</cp:lastModifiedBy>
  <cp:revision>314</cp:revision>
  <dcterms:created xsi:type="dcterms:W3CDTF">2016-02-15T17:06:28Z</dcterms:created>
  <dcterms:modified xsi:type="dcterms:W3CDTF">2017-09-25T19:48:48Z</dcterms:modified>
</cp:coreProperties>
</file>